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Aftermath of World War I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Introduction into European History </a:t>
            </a:r>
            <a:endParaRPr lang="en-US" sz="3600" b="1" dirty="0"/>
          </a:p>
        </p:txBody>
      </p:sp>
      <p:pic>
        <p:nvPicPr>
          <p:cNvPr id="1028" name="Picture 4" descr="Alliances - World War 1 | World war one, World war,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8002">
            <a:off x="5848044" y="476769"/>
            <a:ext cx="3515578" cy="240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orld War I | Facts, Causes, &amp; History | Britan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632">
            <a:off x="2472974" y="559289"/>
            <a:ext cx="3817252" cy="231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8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INFO: WORLD WAR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Opening: What do you remember learning about World War I? 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Brainpop</a:t>
            </a:r>
            <a:r>
              <a:rPr lang="en-US" sz="3200" dirty="0" smtClean="0"/>
              <a:t>: World War 1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464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608" y="2237801"/>
            <a:ext cx="10554574" cy="3636511"/>
          </a:xfrm>
        </p:spPr>
        <p:txBody>
          <a:bodyPr/>
          <a:lstStyle/>
          <a:p>
            <a:r>
              <a:rPr lang="en-US" dirty="0" smtClean="0"/>
              <a:t>Your assignment</a:t>
            </a: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or today’s live class.  ----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 the PowerPoint 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o complete your graphic </a:t>
            </a:r>
            <a:br>
              <a:rPr lang="en-US" dirty="0" smtClean="0"/>
            </a:br>
            <a:r>
              <a:rPr lang="en-US" dirty="0" smtClean="0"/>
              <a:t>organizer in Verge.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619" y="114092"/>
            <a:ext cx="8599834" cy="658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mazon.com : Anley Fly Breeze 3x5 Foot Soviet Union Flag - Vivid Color and  UV Fade Resistant - Canvas Header and Double Stitched - Union of Soviet  Socialist Republics National Flags w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179">
            <a:off x="7500251" y="4991021"/>
            <a:ext cx="2461621" cy="164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39" y="447188"/>
            <a:ext cx="10571998" cy="9704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Rise of Communism: Russian Revolution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(1917-1923)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11" y="1581103"/>
            <a:ext cx="10554574" cy="5069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Russia had to pull out of World War 1 due to it’s country going through a civil war. </a:t>
            </a:r>
          </a:p>
          <a:p>
            <a:pPr marL="0" indent="0">
              <a:buNone/>
            </a:pPr>
            <a:endParaRPr lang="en-US" sz="2000" b="1" dirty="0" smtClean="0"/>
          </a:p>
          <a:p>
            <a:pPr>
              <a:buFontTx/>
              <a:buChar char="-"/>
            </a:pPr>
            <a:r>
              <a:rPr lang="en-US" sz="2000" b="1" dirty="0" smtClean="0"/>
              <a:t>Many Russian’s were tired of the war and wanted out. </a:t>
            </a:r>
          </a:p>
          <a:p>
            <a:pPr>
              <a:buFontTx/>
              <a:buChar char="-"/>
            </a:pPr>
            <a:r>
              <a:rPr lang="en-US" sz="2000" b="1" dirty="0" smtClean="0"/>
              <a:t>They were tired of dealing with having a monarchy (king or Czar) in charge</a:t>
            </a:r>
          </a:p>
          <a:p>
            <a:pPr>
              <a:buFontTx/>
              <a:buChar char="-"/>
            </a:pPr>
            <a:r>
              <a:rPr lang="en-US" sz="2000" b="1" dirty="0" smtClean="0"/>
              <a:t>The Russian Revolution was the </a:t>
            </a:r>
            <a:r>
              <a:rPr lang="en-US" sz="2000" b="1" u="sng" dirty="0" smtClean="0"/>
              <a:t>first time a Communist government was created</a:t>
            </a:r>
          </a:p>
          <a:p>
            <a:pPr>
              <a:buFontTx/>
              <a:buChar char="-"/>
            </a:pPr>
            <a:r>
              <a:rPr lang="en-US" sz="2000" b="1" dirty="0" smtClean="0"/>
              <a:t>Communist leaders promised to give land to poor and share all wealth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(Unfortunately, all promises were not kept)</a:t>
            </a:r>
          </a:p>
          <a:p>
            <a:pPr>
              <a:buFontTx/>
              <a:buChar char="-"/>
            </a:pPr>
            <a:r>
              <a:rPr lang="en-US" sz="2000" b="1" dirty="0" smtClean="0"/>
              <a:t>They </a:t>
            </a:r>
            <a:r>
              <a:rPr lang="en-US" sz="2000" b="1" u="sng" dirty="0" smtClean="0"/>
              <a:t>gave power to a dictator</a:t>
            </a:r>
            <a:r>
              <a:rPr lang="en-US" sz="2000" b="1" dirty="0" smtClean="0"/>
              <a:t> (1 person in charge) </a:t>
            </a:r>
          </a:p>
          <a:p>
            <a:pPr>
              <a:buFontTx/>
              <a:buChar char="-"/>
            </a:pPr>
            <a:r>
              <a:rPr lang="en-US" sz="2000" b="1" u="sng" dirty="0" smtClean="0"/>
              <a:t>Russia becomes the Soviet Union</a:t>
            </a:r>
            <a:r>
              <a:rPr lang="en-US" sz="2000" b="1" dirty="0" smtClean="0"/>
              <a:t>.</a:t>
            </a:r>
          </a:p>
        </p:txBody>
      </p:sp>
      <p:pic>
        <p:nvPicPr>
          <p:cNvPr id="4" name="Picture 6" descr="Russian Revolution | Definition, Causes, Summary, History, &amp; Facts |  Britan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558">
            <a:off x="9268829" y="4781616"/>
            <a:ext cx="2848112" cy="20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58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799" y="526702"/>
            <a:ext cx="10772400" cy="9704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Treaty of Versailles: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Who is to blame?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77" y="2286826"/>
            <a:ext cx="10554574" cy="4180235"/>
          </a:xfrm>
        </p:spPr>
        <p:txBody>
          <a:bodyPr/>
          <a:lstStyle/>
          <a:p>
            <a:r>
              <a:rPr lang="en-US" b="1" dirty="0" smtClean="0"/>
              <a:t>World War I lasted four bloody years. Nearly 50 million people would lose their lives and almost all countries were left with millions of dollars in debt and destruction. </a:t>
            </a:r>
          </a:p>
          <a:p>
            <a:r>
              <a:rPr lang="en-US" b="1" dirty="0" smtClean="0"/>
              <a:t>30 countries were involved in the war but only 1 country would be blamed in the end:</a:t>
            </a:r>
          </a:p>
          <a:p>
            <a:pPr marL="0" indent="0">
              <a:buNone/>
            </a:pPr>
            <a:r>
              <a:rPr lang="en-US" b="1" dirty="0" smtClean="0"/>
              <a:t>GERMANY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The Treaty of Versailles was </a:t>
            </a:r>
            <a:r>
              <a:rPr lang="en-US" b="1" u="sng" dirty="0" smtClean="0"/>
              <a:t>the agreement that ended World War I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It </a:t>
            </a:r>
            <a:r>
              <a:rPr lang="en-US" b="1" u="sng" dirty="0" smtClean="0"/>
              <a:t>placed full responsibly of the war on Germany </a:t>
            </a:r>
            <a:r>
              <a:rPr lang="en-US" b="1" dirty="0" smtClean="0"/>
              <a:t>(who was one of the strongest nations economically and military wise, before the war)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Would latter be </a:t>
            </a:r>
            <a:r>
              <a:rPr lang="en-US" b="1" u="sng" dirty="0" smtClean="0"/>
              <a:t>considered a cause for the rise of Nazism </a:t>
            </a:r>
            <a:r>
              <a:rPr lang="en-US" b="1" dirty="0" smtClean="0"/>
              <a:t>and the Second World War</a:t>
            </a:r>
          </a:p>
        </p:txBody>
      </p:sp>
      <p:pic>
        <p:nvPicPr>
          <p:cNvPr id="3074" name="Picture 2" descr="Treaty of Versailles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507">
            <a:off x="1610948" y="159024"/>
            <a:ext cx="1259152" cy="191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ordan's AP English Blog: TOW #14 &quot;The Crime of the Ages- Who Did It?&quot;  (political cartoo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110">
            <a:off x="8984719" y="199502"/>
            <a:ext cx="2970765" cy="204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4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8" y="279763"/>
            <a:ext cx="10571998" cy="970450"/>
          </a:xfrm>
          <a:ln>
            <a:noFill/>
          </a:ln>
        </p:spPr>
        <p:txBody>
          <a:bodyPr/>
          <a:lstStyle/>
          <a:p>
            <a:pPr algn="ctr"/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Worldwide Economic Depression 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016" y="2492743"/>
            <a:ext cx="10554574" cy="4242908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Most countries involved in World War I spent what money they had on the war efforts. This left many countries economies in shambles. </a:t>
            </a:r>
          </a:p>
          <a:p>
            <a:r>
              <a:rPr lang="en-US" sz="2000" b="1" dirty="0" smtClean="0"/>
              <a:t>Destructions of towns, homes and businesses prevent people from getting back to their normal lives and governments did not have money to rebuild. </a:t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000" b="1" u="sng" dirty="0" smtClean="0"/>
              <a:t>Unemployment rates increased</a:t>
            </a:r>
            <a:r>
              <a:rPr lang="en-US" sz="2000" b="1" dirty="0" smtClean="0"/>
              <a:t>. Many people were without a jobs and could not pay for the most basic necessities. </a:t>
            </a:r>
          </a:p>
          <a:p>
            <a:r>
              <a:rPr lang="en-US" sz="2000" b="1" dirty="0" smtClean="0"/>
              <a:t>Countries tried to create more money but in doing so </a:t>
            </a:r>
            <a:r>
              <a:rPr lang="en-US" sz="2000" b="1" u="sng" dirty="0" smtClean="0"/>
              <a:t>created inflation </a:t>
            </a:r>
            <a:r>
              <a:rPr lang="en-US" sz="2000" b="1" dirty="0" smtClean="0"/>
              <a:t>(your have more money but the value goes down) Imagine spending $1,000 on a loaf of bread</a:t>
            </a:r>
          </a:p>
          <a:p>
            <a:r>
              <a:rPr lang="en-US" sz="2000" b="1" dirty="0" smtClean="0"/>
              <a:t>Many farms were destroyed during the war so </a:t>
            </a:r>
            <a:r>
              <a:rPr lang="en-US" sz="2000" b="1" u="sng" dirty="0" smtClean="0"/>
              <a:t>food shortages were common</a:t>
            </a:r>
            <a:r>
              <a:rPr lang="en-US" sz="2000" b="1" dirty="0" smtClean="0"/>
              <a:t>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stock icon on white background. chart going down . - Stock Illustration  [49390702] - PIX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2795">
            <a:off x="155192" y="439560"/>
            <a:ext cx="1814893" cy="162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eat Depression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118">
            <a:off x="10268258" y="401155"/>
            <a:ext cx="1810664" cy="147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12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76" y="537340"/>
            <a:ext cx="10571998" cy="9704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Rise of Nazism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409247"/>
            <a:ext cx="10554574" cy="4217149"/>
          </a:xfrm>
        </p:spPr>
        <p:txBody>
          <a:bodyPr>
            <a:normAutofit fontScale="77500" lnSpcReduction="20000"/>
          </a:bodyPr>
          <a:lstStyle/>
          <a:p>
            <a:r>
              <a:rPr lang="en-US" sz="2200" b="1" dirty="0" smtClean="0"/>
              <a:t>Humiliated in front of the world, Germans resented the Treaty of Versailles.</a:t>
            </a:r>
          </a:p>
          <a:p>
            <a:pPr marL="0" indent="0">
              <a:buNone/>
            </a:pPr>
            <a:endParaRPr lang="en-US" sz="2200" b="1" dirty="0" smtClean="0"/>
          </a:p>
          <a:p>
            <a:r>
              <a:rPr lang="en-US" sz="2200" b="1" dirty="0" smtClean="0"/>
              <a:t>People became upset with their leaders for agreeing to the terms and wanted leaders who defend and stick up Germany.</a:t>
            </a:r>
          </a:p>
          <a:p>
            <a:pPr marL="0" indent="0">
              <a:buNone/>
            </a:pPr>
            <a:r>
              <a:rPr lang="en-US" sz="2200" b="1" dirty="0" smtClean="0"/>
              <a:t>- Germans </a:t>
            </a:r>
            <a:r>
              <a:rPr lang="en-US" sz="2200" b="1" u="sng" dirty="0" smtClean="0"/>
              <a:t>felt the Treaty of Versailles was unfair</a:t>
            </a:r>
            <a:r>
              <a:rPr lang="en-US" sz="2200" b="1" dirty="0" smtClean="0"/>
              <a:t>. </a:t>
            </a:r>
          </a:p>
          <a:p>
            <a:endParaRPr lang="en-US" sz="2200" b="1" dirty="0"/>
          </a:p>
          <a:p>
            <a:r>
              <a:rPr lang="en-US" sz="2200" b="1" u="sng" dirty="0" smtClean="0"/>
              <a:t>Citizens started to give power to Dictators </a:t>
            </a:r>
            <a:r>
              <a:rPr lang="en-US" sz="2200" b="1" dirty="0" smtClean="0"/>
              <a:t>(Ex. Adolf Hitler) </a:t>
            </a:r>
          </a:p>
          <a:p>
            <a:pPr>
              <a:buFontTx/>
              <a:buChar char="-"/>
            </a:pPr>
            <a:r>
              <a:rPr lang="en-US" sz="2200" b="1" dirty="0" smtClean="0"/>
              <a:t>A dictator is 1 person who controls the entire government and military </a:t>
            </a:r>
          </a:p>
          <a:p>
            <a:pPr marL="0" indent="0">
              <a:buNone/>
            </a:pPr>
            <a:endParaRPr lang="en-US" sz="2200" b="1" dirty="0" smtClean="0"/>
          </a:p>
          <a:p>
            <a:r>
              <a:rPr lang="en-US" sz="2200" b="1" dirty="0" smtClean="0"/>
              <a:t>Due to the Worldwide Economic Depression, </a:t>
            </a:r>
            <a:r>
              <a:rPr lang="en-US" sz="2200" b="1" dirty="0"/>
              <a:t>p</a:t>
            </a:r>
            <a:r>
              <a:rPr lang="en-US" sz="2200" b="1" dirty="0" smtClean="0"/>
              <a:t>eople were without food and jobs; </a:t>
            </a:r>
            <a:r>
              <a:rPr lang="en-US" sz="2200" b="1" u="sng" dirty="0" smtClean="0"/>
              <a:t>dictators offered solutions to these problems</a:t>
            </a:r>
          </a:p>
          <a:p>
            <a:pPr marL="0" indent="0">
              <a:buNone/>
            </a:pPr>
            <a:endParaRPr lang="en-US" sz="2200" b="1" u="sng" dirty="0" smtClean="0"/>
          </a:p>
          <a:p>
            <a:r>
              <a:rPr lang="en-US" sz="2200" b="1" u="sng" dirty="0" smtClean="0"/>
              <a:t>Leaders start to blame others for losing World War I</a:t>
            </a:r>
          </a:p>
          <a:p>
            <a:endParaRPr lang="en-US" dirty="0"/>
          </a:p>
        </p:txBody>
      </p:sp>
      <p:pic>
        <p:nvPicPr>
          <p:cNvPr id="5122" name="Picture 2" descr="Adolf Hitler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2011">
            <a:off x="1232855" y="143586"/>
            <a:ext cx="1111099" cy="175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War on the Poor: Donald Trump's win opens the door to Paul Ryan's  vision for America - V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485">
            <a:off x="9068873" y="272700"/>
            <a:ext cx="2347032" cy="156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5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Closing: Checking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529" y="2083179"/>
            <a:ext cx="10554574" cy="463571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were the four events that occurred after World War 1 in Europe? </a:t>
            </a:r>
          </a:p>
          <a:p>
            <a:endParaRPr lang="en-US" sz="4400" dirty="0"/>
          </a:p>
          <a:p>
            <a:r>
              <a:rPr lang="en-US" sz="4400" dirty="0" smtClean="0"/>
              <a:t>               :</a:t>
            </a:r>
            <a:endParaRPr lang="en-US" sz="4400" dirty="0"/>
          </a:p>
        </p:txBody>
      </p:sp>
      <p:pic>
        <p:nvPicPr>
          <p:cNvPr id="4" name="Picture 4" descr="Alliances - World War 1 | World war one, World war,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8002">
            <a:off x="1747105" y="5333984"/>
            <a:ext cx="1676262" cy="114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orld War I | Facts, Causes, &amp; History | Britan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632">
            <a:off x="512735" y="5373331"/>
            <a:ext cx="1820103" cy="11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916221" y="5672197"/>
            <a:ext cx="762136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Amazon.com : Anley Fly Breeze 3x5 Foot Soviet Union Flag - Vivid Color and  UV Fade Resistant - Canvas Header and Double Stitched - Union of Soviet  Socialist Republics National Flags wi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179">
            <a:off x="4294494" y="4742377"/>
            <a:ext cx="1275405" cy="85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Jordan's AP English Blog: TOW #14 &quot;The Crime of the Ages- Who Did It?&quot;  (political cartoon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110">
            <a:off x="6146918" y="5663807"/>
            <a:ext cx="1578089" cy="108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tock icon on white background. chart going down . - Stock Illustration  [49390702] - PIX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2795">
            <a:off x="8266244" y="4679635"/>
            <a:ext cx="1093734" cy="9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he Fuhrer's latest biographer: Hitler was 'blithely underestimated' | The  Times of Isra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463">
            <a:off x="9834845" y="5832655"/>
            <a:ext cx="1483740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75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57</TotalTime>
  <Words>410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2</vt:lpstr>
      <vt:lpstr>Quotable</vt:lpstr>
      <vt:lpstr>Aftermath of World War I</vt:lpstr>
      <vt:lpstr>BACKGROUND INFO: WORLD WAR 1</vt:lpstr>
      <vt:lpstr>PowerPoint Presentation</vt:lpstr>
      <vt:lpstr>Rise of Communism: Russian Revolution (1917-1923)</vt:lpstr>
      <vt:lpstr>Treaty of Versailles:  Who is to blame?</vt:lpstr>
      <vt:lpstr>Worldwide Economic Depression </vt:lpstr>
      <vt:lpstr>Rise of Nazism</vt:lpstr>
      <vt:lpstr>Closing: Checking for Understanding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Aftermath of World War I</dc:title>
  <dc:creator>Jon</dc:creator>
  <cp:lastModifiedBy>Jon</cp:lastModifiedBy>
  <cp:revision>8</cp:revision>
  <dcterms:created xsi:type="dcterms:W3CDTF">2020-09-11T15:39:44Z</dcterms:created>
  <dcterms:modified xsi:type="dcterms:W3CDTF">2020-09-11T16:37:33Z</dcterms:modified>
</cp:coreProperties>
</file>