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2" r:id="rId2"/>
    <p:sldId id="256" r:id="rId3"/>
    <p:sldId id="257" r:id="rId4"/>
    <p:sldId id="270" r:id="rId5"/>
    <p:sldId id="264" r:id="rId6"/>
    <p:sldId id="258" r:id="rId7"/>
    <p:sldId id="273" r:id="rId8"/>
    <p:sldId id="263" r:id="rId9"/>
    <p:sldId id="265" r:id="rId10"/>
    <p:sldId id="260" r:id="rId11"/>
    <p:sldId id="269" r:id="rId12"/>
    <p:sldId id="266" r:id="rId13"/>
    <p:sldId id="267" r:id="rId14"/>
    <p:sldId id="26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1" d="100"/>
          <a:sy n="81" d="100"/>
        </p:scale>
        <p:origin x="120" y="2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9C16A-E622-475D-A02F-B3B6A43A2ABB}" type="datetimeFigureOut">
              <a:rPr lang="en-US" smtClean="0"/>
              <a:t>9/4/2019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FE02F332-51E0-4416-9935-63759B725E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8472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9C16A-E622-475D-A02F-B3B6A43A2ABB}" type="datetimeFigureOut">
              <a:rPr lang="en-US" smtClean="0"/>
              <a:t>9/4/2019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E02F332-51E0-4416-9935-63759B725E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3317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9C16A-E622-475D-A02F-B3B6A43A2ABB}" type="datetimeFigureOut">
              <a:rPr lang="en-US" smtClean="0"/>
              <a:t>9/4/2019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E02F332-51E0-4416-9935-63759B725EAC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664323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9C16A-E622-475D-A02F-B3B6A43A2ABB}" type="datetimeFigureOut">
              <a:rPr lang="en-US" smtClean="0"/>
              <a:t>9/4/2019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E02F332-51E0-4416-9935-63759B725E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4846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9C16A-E622-475D-A02F-B3B6A43A2ABB}" type="datetimeFigureOut">
              <a:rPr lang="en-US" smtClean="0"/>
              <a:t>9/4/2019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E02F332-51E0-4416-9935-63759B725EAC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981112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9C16A-E622-475D-A02F-B3B6A43A2ABB}" type="datetimeFigureOut">
              <a:rPr lang="en-US" smtClean="0"/>
              <a:t>9/4/2019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E02F332-51E0-4416-9935-63759B725E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0750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9C16A-E622-475D-A02F-B3B6A43A2ABB}" type="datetimeFigureOut">
              <a:rPr lang="en-US" smtClean="0"/>
              <a:t>9/4/2019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2F332-51E0-4416-9935-63759B725E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0855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9C16A-E622-475D-A02F-B3B6A43A2ABB}" type="datetimeFigureOut">
              <a:rPr lang="en-US" smtClean="0"/>
              <a:t>9/4/2019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2F332-51E0-4416-9935-63759B725E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7745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9C16A-E622-475D-A02F-B3B6A43A2ABB}" type="datetimeFigureOut">
              <a:rPr lang="en-US" smtClean="0"/>
              <a:t>9/4/2019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2F332-51E0-4416-9935-63759B725E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394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9C16A-E622-475D-A02F-B3B6A43A2ABB}" type="datetimeFigureOut">
              <a:rPr lang="en-US" smtClean="0"/>
              <a:t>9/4/2019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E02F332-51E0-4416-9935-63759B725E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6290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9C16A-E622-475D-A02F-B3B6A43A2ABB}" type="datetimeFigureOut">
              <a:rPr lang="en-US" smtClean="0"/>
              <a:t>9/4/2019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FE02F332-51E0-4416-9935-63759B725E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925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9C16A-E622-475D-A02F-B3B6A43A2ABB}" type="datetimeFigureOut">
              <a:rPr lang="en-US" smtClean="0"/>
              <a:t>9/4/2019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FE02F332-51E0-4416-9935-63759B725E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0618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9C16A-E622-475D-A02F-B3B6A43A2ABB}" type="datetimeFigureOut">
              <a:rPr lang="en-US" smtClean="0"/>
              <a:t>9/4/2019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2F332-51E0-4416-9935-63759B725E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078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9C16A-E622-475D-A02F-B3B6A43A2ABB}" type="datetimeFigureOut">
              <a:rPr lang="en-US" smtClean="0"/>
              <a:t>9/4/2019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2F332-51E0-4416-9935-63759B725E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8060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9C16A-E622-475D-A02F-B3B6A43A2ABB}" type="datetimeFigureOut">
              <a:rPr lang="en-US" smtClean="0"/>
              <a:t>9/4/2019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2F332-51E0-4416-9935-63759B725E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8233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9C16A-E622-475D-A02F-B3B6A43A2ABB}" type="datetimeFigureOut">
              <a:rPr lang="en-US" smtClean="0"/>
              <a:t>9/4/2019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E02F332-51E0-4416-9935-63759B725E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6479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89C16A-E622-475D-A02F-B3B6A43A2ABB}" type="datetimeFigureOut">
              <a:rPr lang="en-US" smtClean="0"/>
              <a:t>9/4/2019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FE02F332-51E0-4416-9935-63759B725E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421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ctrTitle"/>
          </p:nvPr>
        </p:nvSpPr>
        <p:spPr>
          <a:xfrm>
            <a:off x="6633099" y="263917"/>
            <a:ext cx="3794125" cy="3349625"/>
          </a:xfrm>
        </p:spPr>
        <p:txBody>
          <a:bodyPr/>
          <a:lstStyle/>
          <a:p>
            <a:r>
              <a:rPr lang="en-US" altLang="en-US" sz="6000" dirty="0" smtClean="0"/>
              <a:t>Europe</a:t>
            </a:r>
          </a:p>
        </p:txBody>
      </p:sp>
      <p:sp>
        <p:nvSpPr>
          <p:cNvPr id="8195" name="Subtitle 2"/>
          <p:cNvSpPr>
            <a:spLocks noGrp="1"/>
          </p:cNvSpPr>
          <p:nvPr>
            <p:ph type="subTitle" idx="1"/>
          </p:nvPr>
        </p:nvSpPr>
        <p:spPr>
          <a:xfrm>
            <a:off x="6633098" y="3842246"/>
            <a:ext cx="3794125" cy="1038225"/>
          </a:xfrm>
        </p:spPr>
        <p:txBody>
          <a:bodyPr/>
          <a:lstStyle/>
          <a:p>
            <a:r>
              <a:rPr lang="en-US" altLang="en-US" sz="4000" dirty="0" smtClean="0"/>
              <a:t>Map Analysis </a:t>
            </a:r>
          </a:p>
        </p:txBody>
      </p:sp>
      <p:pic>
        <p:nvPicPr>
          <p:cNvPr id="8196" name="Picture 2" descr="Image result for Europ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76270">
            <a:off x="1651289" y="1718067"/>
            <a:ext cx="5053013" cy="379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5867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800" b="1" dirty="0" smtClean="0"/>
              <a:t>Location of Natural Resources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The relationship between where the natural resources of a country are located and where the population lives.</a:t>
            </a:r>
          </a:p>
          <a:p>
            <a:endParaRPr lang="en-US" sz="3600" dirty="0"/>
          </a:p>
          <a:p>
            <a:r>
              <a:rPr lang="en-US" sz="1800" dirty="0" smtClean="0"/>
              <a:t>* See </a:t>
            </a:r>
            <a:r>
              <a:rPr lang="en-US" sz="1800" u="sng" dirty="0" err="1" smtClean="0"/>
              <a:t>Brainpop</a:t>
            </a:r>
            <a:r>
              <a:rPr lang="en-US" sz="1800" dirty="0" smtClean="0"/>
              <a:t> </a:t>
            </a:r>
            <a:r>
              <a:rPr lang="en-US" sz="1800" b="1" i="1" dirty="0" smtClean="0"/>
              <a:t>Natural Resources </a:t>
            </a:r>
            <a:r>
              <a:rPr lang="en-US" sz="1800" dirty="0" smtClean="0"/>
              <a:t>for more clarification of different types.</a:t>
            </a:r>
          </a:p>
          <a:p>
            <a:r>
              <a:rPr lang="en-US" sz="1800" dirty="0" smtClean="0"/>
              <a:t>Resource map example for all of Europe on Page 87 old atlas, 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135644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 result for natural resource map of europ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8724" y="0"/>
            <a:ext cx="10067925" cy="706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5067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Image result for Resource map of German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910" y="0"/>
            <a:ext cx="11127545" cy="7143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2145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Image result for Resource map of United kingd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" y="0"/>
            <a:ext cx="10719582" cy="6864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4172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Image result for Resource map of Russ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5244" y="-407963"/>
            <a:ext cx="9748910" cy="8470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0037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7" y="634904"/>
            <a:ext cx="8361229" cy="2098226"/>
          </a:xfrm>
        </p:spPr>
        <p:txBody>
          <a:bodyPr/>
          <a:lstStyle/>
          <a:p>
            <a:r>
              <a:rPr lang="en-US" dirty="0" smtClean="0"/>
              <a:t>Map Analysis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4" y="2844931"/>
            <a:ext cx="6831673" cy="2901721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 smtClean="0"/>
              <a:t>Examining the impact of climate, population density, and location of natural resources on various countries in Europe. </a:t>
            </a:r>
          </a:p>
          <a:p>
            <a:endParaRPr lang="en-US" dirty="0"/>
          </a:p>
          <a:p>
            <a:endParaRPr lang="en-US" dirty="0" smtClean="0"/>
          </a:p>
          <a:p>
            <a:pPr algn="l"/>
            <a:r>
              <a:rPr lang="en-US" sz="1600" dirty="0" smtClean="0"/>
              <a:t>* See </a:t>
            </a:r>
            <a:r>
              <a:rPr lang="en-US" sz="1600" u="sng" dirty="0" err="1" smtClean="0"/>
              <a:t>Brainpop</a:t>
            </a:r>
            <a:r>
              <a:rPr lang="en-US" sz="1600" dirty="0" smtClean="0"/>
              <a:t> </a:t>
            </a:r>
            <a:r>
              <a:rPr lang="en-US" sz="1600" b="1" i="1" dirty="0" smtClean="0"/>
              <a:t>Humans and the Environment </a:t>
            </a:r>
            <a:r>
              <a:rPr lang="en-US" sz="1600" dirty="0" smtClean="0"/>
              <a:t>for explanation of theme. </a:t>
            </a:r>
            <a:endParaRPr lang="en-US" sz="1600" dirty="0"/>
          </a:p>
          <a:p>
            <a:endParaRPr lang="en-US" dirty="0" smtClean="0"/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7053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200" b="1" dirty="0" smtClean="0"/>
              <a:t>Climate</a:t>
            </a:r>
            <a:endParaRPr lang="en-US" sz="7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286000"/>
            <a:ext cx="9601200" cy="3818586"/>
          </a:xfrm>
        </p:spPr>
        <p:txBody>
          <a:bodyPr>
            <a:normAutofit fontScale="85000" lnSpcReduction="10000"/>
          </a:bodyPr>
          <a:lstStyle/>
          <a:p>
            <a:r>
              <a:rPr lang="en-US" sz="3200" dirty="0" smtClean="0"/>
              <a:t>Definition:</a:t>
            </a:r>
          </a:p>
          <a:p>
            <a:pPr marL="0" indent="0">
              <a:buNone/>
            </a:pPr>
            <a:r>
              <a:rPr lang="en-US" sz="3200" dirty="0" smtClean="0"/>
              <a:t>the </a:t>
            </a:r>
            <a:r>
              <a:rPr lang="en-US" sz="3200" dirty="0"/>
              <a:t>average course or condition of the weather at a place usually </a:t>
            </a:r>
            <a:r>
              <a:rPr lang="en-US" sz="3200" u="sng" dirty="0"/>
              <a:t>over a period of years</a:t>
            </a:r>
            <a:r>
              <a:rPr lang="en-US" sz="3200" dirty="0"/>
              <a:t> as exhibited by temperature, wind velocity, and </a:t>
            </a:r>
            <a:r>
              <a:rPr lang="en-US" sz="3200" dirty="0" smtClean="0"/>
              <a:t>precipitation</a:t>
            </a:r>
          </a:p>
          <a:p>
            <a:pPr marL="0" indent="0">
              <a:buNone/>
            </a:pPr>
            <a:endParaRPr lang="en-US" sz="32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 smtClean="0"/>
              <a:t>Not to mistake with </a:t>
            </a:r>
            <a:r>
              <a:rPr lang="en-US" sz="3200" b="1" i="1" dirty="0" smtClean="0"/>
              <a:t>weather</a:t>
            </a:r>
            <a:r>
              <a:rPr lang="en-US" sz="3200" dirty="0" smtClean="0"/>
              <a:t>, which is more about what is happening that day or specific time.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6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 smtClean="0"/>
              <a:t>*See </a:t>
            </a:r>
            <a:r>
              <a:rPr lang="en-US" sz="1600" i="1" u="sng" dirty="0" err="1" smtClean="0"/>
              <a:t>Brainpop</a:t>
            </a:r>
            <a:r>
              <a:rPr lang="en-US" sz="1600" dirty="0" smtClean="0"/>
              <a:t> on </a:t>
            </a:r>
            <a:r>
              <a:rPr lang="en-US" sz="1600" b="1" i="1" dirty="0" smtClean="0"/>
              <a:t>Climate Types </a:t>
            </a:r>
            <a:r>
              <a:rPr lang="en-US" sz="1600" dirty="0" smtClean="0"/>
              <a:t>and </a:t>
            </a:r>
            <a:r>
              <a:rPr lang="en-US" sz="1600" b="1" i="1" dirty="0" smtClean="0"/>
              <a:t>Weather</a:t>
            </a:r>
            <a:r>
              <a:rPr lang="en-US" sz="1600" dirty="0" smtClean="0"/>
              <a:t> for additional information.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59654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Map of climate zones in Europe with various kinds of patterns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7558" y="-133115"/>
            <a:ext cx="8479309" cy="7252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0280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mage result for climate map of Russ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45" y="0"/>
            <a:ext cx="11873132" cy="7289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6792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200" b="1" dirty="0" smtClean="0"/>
              <a:t>Population Density</a:t>
            </a:r>
            <a:endParaRPr lang="en-US" sz="7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the number of people living in each unit of area (such as a square mile) </a:t>
            </a:r>
            <a:endParaRPr lang="en-US" sz="3200" dirty="0" smtClean="0"/>
          </a:p>
          <a:p>
            <a:endParaRPr lang="en-US" sz="3200" dirty="0" smtClean="0"/>
          </a:p>
          <a:p>
            <a:endParaRPr lang="en-US" sz="3200" dirty="0" smtClean="0"/>
          </a:p>
          <a:p>
            <a:r>
              <a:rPr lang="en-US" sz="1600" dirty="0" smtClean="0"/>
              <a:t>* See </a:t>
            </a:r>
            <a:r>
              <a:rPr lang="en-US" sz="1600" i="1" u="sng" dirty="0" err="1" smtClean="0"/>
              <a:t>Brainpop</a:t>
            </a:r>
            <a:r>
              <a:rPr lang="en-US" sz="1600" dirty="0" smtClean="0"/>
              <a:t> </a:t>
            </a:r>
            <a:r>
              <a:rPr lang="en-US" sz="1600" b="1" i="1" dirty="0" smtClean="0"/>
              <a:t>Population Growth </a:t>
            </a:r>
            <a:r>
              <a:rPr lang="en-US" sz="1600" dirty="0" smtClean="0"/>
              <a:t>for additional understanding of populations.</a:t>
            </a:r>
            <a:endParaRPr lang="en-US" sz="1600" dirty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188180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926" y="-308758"/>
            <a:ext cx="11000894" cy="7618348"/>
          </a:xfrm>
        </p:spPr>
      </p:pic>
    </p:spTree>
    <p:extLst>
      <p:ext uri="{BB962C8B-B14F-4D97-AF65-F5344CB8AC3E}">
        <p14:creationId xmlns:p14="http://schemas.microsoft.com/office/powerpoint/2010/main" val="1143308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Europe Population density ma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6073" y="-780758"/>
            <a:ext cx="9947244" cy="7638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6447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econstudentlog.files.wordpress.com/2012/01/2populationdensity2002.jpg?w=720&amp;h=55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4228" y="-337631"/>
            <a:ext cx="9580098" cy="7397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1349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3686</TotalTime>
  <Words>164</Words>
  <Application>Microsoft Office PowerPoint</Application>
  <PresentationFormat>Widescreen</PresentationFormat>
  <Paragraphs>24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Century Gothic</vt:lpstr>
      <vt:lpstr>Wingdings 3</vt:lpstr>
      <vt:lpstr>Wisp</vt:lpstr>
      <vt:lpstr>Europe</vt:lpstr>
      <vt:lpstr>Map Analysis </vt:lpstr>
      <vt:lpstr>Climate</vt:lpstr>
      <vt:lpstr>PowerPoint Presentation</vt:lpstr>
      <vt:lpstr>PowerPoint Presentation</vt:lpstr>
      <vt:lpstr>Population Density</vt:lpstr>
      <vt:lpstr>PowerPoint Presentation</vt:lpstr>
      <vt:lpstr>PowerPoint Presentation</vt:lpstr>
      <vt:lpstr>PowerPoint Presentation</vt:lpstr>
      <vt:lpstr>Location of Natural Resources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Map Analysis</dc:title>
  <dc:creator>Jon</dc:creator>
  <cp:lastModifiedBy>Jonathan Russell</cp:lastModifiedBy>
  <cp:revision>17</cp:revision>
  <dcterms:created xsi:type="dcterms:W3CDTF">2017-07-24T17:58:22Z</dcterms:created>
  <dcterms:modified xsi:type="dcterms:W3CDTF">2019-09-06T12:51:20Z</dcterms:modified>
</cp:coreProperties>
</file>