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57" r:id="rId4"/>
    <p:sldId id="262" r:id="rId5"/>
    <p:sldId id="258" r:id="rId6"/>
    <p:sldId id="263" r:id="rId7"/>
    <p:sldId id="264" r:id="rId8"/>
    <p:sldId id="259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0EC1D-EF74-4504-BE54-CE859CBF5C9F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8B48E-38D0-41A5-8CFE-7F4EDD1956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7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8B48E-38D0-41A5-8CFE-7F4EDD1956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0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B0A0-8F09-43D9-9CEF-455A05C927D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4B67-F65B-48E4-8596-806474B9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9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B0A0-8F09-43D9-9CEF-455A05C927D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4B67-F65B-48E4-8596-806474B9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5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B0A0-8F09-43D9-9CEF-455A05C927D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4B67-F65B-48E4-8596-806474B9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B0A0-8F09-43D9-9CEF-455A05C927D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4B67-F65B-48E4-8596-806474B9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1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B0A0-8F09-43D9-9CEF-455A05C927D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4B67-F65B-48E4-8596-806474B9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0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B0A0-8F09-43D9-9CEF-455A05C927D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4B67-F65B-48E4-8596-806474B9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8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B0A0-8F09-43D9-9CEF-455A05C927D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4B67-F65B-48E4-8596-806474B9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6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B0A0-8F09-43D9-9CEF-455A05C927D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4B67-F65B-48E4-8596-806474B9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0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B0A0-8F09-43D9-9CEF-455A05C927D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4B67-F65B-48E4-8596-806474B9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37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B0A0-8F09-43D9-9CEF-455A05C927D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4B67-F65B-48E4-8596-806474B9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8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5B0A0-8F09-43D9-9CEF-455A05C927D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4B67-F65B-48E4-8596-806474B9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6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5B0A0-8F09-43D9-9CEF-455A05C927D7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44B67-F65B-48E4-8596-806474B91B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2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intheus.org/" TargetMode="External"/><Relationship Id="rId2" Type="http://schemas.openxmlformats.org/officeDocument/2006/relationships/hyperlink" Target="https://www.georgiastandards.org/Frameworks/GSO%20Frameworks%20Support%20Docs/SS_Instructional_Guide_MS-1-Jan%2009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uropa.eu/youth/archive/new.cfm?nid=15625&amp;sid=0&amp;l_id=e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90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31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clgf.org.uk/userfiles/1/image/countryprofiles/Profile_United+Kingd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700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apsofworld.com/maps/uk-political-map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-152400"/>
            <a:ext cx="5257800" cy="810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9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7"/>
            <a:ext cx="9144000" cy="685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16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councilforthenationalinterest.org/new/wp-content/uploads/2014/06/eu-flag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0" y="820738"/>
            <a:ext cx="9626599" cy="577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5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90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9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http://moscow.usembassy.gov/uploads/Nu/a5/Nua51i65Wc7pL6A0o9uhSg/russia_map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779" y="1295400"/>
            <a:ext cx="6845121" cy="544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itcwebdesigns.com/tour_germany/map_german_stat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7976"/>
            <a:ext cx="2476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5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upload.wikimedia.org/wikipedia/commons/thumb/1/14/Political_map_of_Canada.png/888px-Political_map_of_Canad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-152400"/>
            <a:ext cx="8394700" cy="726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7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5"/>
            <a:ext cx="9213782" cy="6906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15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https://www.georgiastandards.org/Frameworks/GSO%20Frameworks%20Support%20Docs/SS_Instructional_Guide_MS-1-Jan%2009.pdf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http://www.euintheus.org/</a:t>
            </a:r>
            <a:endParaRPr lang="en-US" dirty="0" smtClean="0"/>
          </a:p>
          <a:p>
            <a:r>
              <a:rPr lang="en-US" smtClean="0">
                <a:hlinkClick r:id="rId4"/>
              </a:rPr>
              <a:t>http://europa.eu/youth/archive/new.cfm?nid=15625&amp;sid=0&amp;l_id=en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11</Words>
  <Application>Microsoft Office PowerPoint</Application>
  <PresentationFormat>On-screen Show (4:3)</PresentationFormat>
  <Paragraphs>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Azalean Dechau</dc:creator>
  <cp:lastModifiedBy>Jonathan Russell</cp:lastModifiedBy>
  <cp:revision>9</cp:revision>
  <dcterms:created xsi:type="dcterms:W3CDTF">2013-11-13T00:39:40Z</dcterms:created>
  <dcterms:modified xsi:type="dcterms:W3CDTF">2014-12-16T19:40:29Z</dcterms:modified>
</cp:coreProperties>
</file>